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9bb57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9bb57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4.png"/><Relationship Id="rId3" Type="http://schemas.openxmlformats.org/officeDocument/2006/relationships/image" Target="../media/image1.jpg"/><Relationship Id="rId21" Type="http://schemas.openxmlformats.org/officeDocument/2006/relationships/image" Target="../media/image18.jpg"/><Relationship Id="rId34" Type="http://schemas.openxmlformats.org/officeDocument/2006/relationships/hyperlink" Target="https://drive.google.com/file/d/1ZumSnMzrP0waYNAA25UkKf1VKBUNHgbs/view?usp=sharing" TargetMode="External"/><Relationship Id="rId42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hyperlink" Target="https://drive.google.com/file/d/1hzflG1OMklq-m96DTzNcQpMbKbGIg_-A/view?usp=sharing" TargetMode="External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38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hyperlink" Target="https://drive.google.com/file/d/1ekeUgwaym3SX3beA7TwU_quO2JPD26-d/view?usp=sharing" TargetMode="External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jpg"/><Relationship Id="rId32" Type="http://schemas.openxmlformats.org/officeDocument/2006/relationships/image" Target="../media/image28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1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25" y="2897296"/>
            <a:ext cx="1309950" cy="202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4675" y="3329450"/>
            <a:ext cx="996600" cy="9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9638" y="3807964"/>
            <a:ext cx="1067275" cy="99662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734300" y="889650"/>
            <a:ext cx="4516500" cy="2143800"/>
          </a:xfrm>
          <a:prstGeom prst="rect">
            <a:avLst/>
          </a:prstGeom>
          <a:solidFill>
            <a:srgbClr val="EEEEEE"/>
          </a:solidFill>
          <a:ln w="381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Mr. Robertson’s 4th Grade Class!!! This is my second year teaching at Tussahaw Elementary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be teaching English/Language Arts &amp; Social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Studies. I am very excited to be your educator for this upcoming school year.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1). Click on the “Pencils” for Class Schedule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2). Click on the “Laptop” for Contact Info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3). Click on the ‘Water Bottle” for Class Supply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List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l="16882" t="72211" r="16308"/>
          <a:stretch/>
        </p:blipFill>
        <p:spPr>
          <a:xfrm>
            <a:off x="1662125" y="4353400"/>
            <a:ext cx="6409176" cy="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7250" y="536725"/>
            <a:ext cx="1692250" cy="221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1081" y="536725"/>
            <a:ext cx="534932" cy="475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86540">
            <a:off x="7610931" y="1866077"/>
            <a:ext cx="654337" cy="53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15436" flipH="1">
            <a:off x="8363425" y="1836035"/>
            <a:ext cx="534949" cy="54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2">
            <a:alphaModFix/>
          </a:blip>
          <a:srcRect l="22966" r="21208"/>
          <a:stretch/>
        </p:blipFill>
        <p:spPr>
          <a:xfrm>
            <a:off x="8250950" y="498429"/>
            <a:ext cx="534950" cy="55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3">
            <a:alphaModFix/>
          </a:blip>
          <a:srcRect l="13035" t="-9" r="4251" b="477"/>
          <a:stretch/>
        </p:blipFill>
        <p:spPr>
          <a:xfrm>
            <a:off x="7739713" y="1192714"/>
            <a:ext cx="435026" cy="47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4">
            <a:alphaModFix/>
          </a:blip>
          <a:srcRect r="47390"/>
          <a:stretch/>
        </p:blipFill>
        <p:spPr>
          <a:xfrm rot="5400000">
            <a:off x="4202600" y="2560400"/>
            <a:ext cx="1192150" cy="226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888" y="4095527"/>
            <a:ext cx="1067275" cy="99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225" y="4146877"/>
            <a:ext cx="1067275" cy="996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3"/>
          <p:cNvGrpSpPr/>
          <p:nvPr/>
        </p:nvGrpSpPr>
        <p:grpSpPr>
          <a:xfrm>
            <a:off x="3743371" y="3746167"/>
            <a:ext cx="1565404" cy="475489"/>
            <a:chOff x="2567200" y="3190013"/>
            <a:chExt cx="1433651" cy="363413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567200" y="3190025"/>
              <a:ext cx="464301" cy="36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3051863" y="3190025"/>
              <a:ext cx="464301" cy="36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3536550" y="3190013"/>
              <a:ext cx="464301" cy="363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32342" y="3746167"/>
            <a:ext cx="506969" cy="47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389300" y="3217412"/>
            <a:ext cx="3374450" cy="20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l="59445" t="21745" b="25575"/>
          <a:stretch/>
        </p:blipFill>
        <p:spPr>
          <a:xfrm rot="373267">
            <a:off x="1081882" y="3027371"/>
            <a:ext cx="1074311" cy="78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19">
            <a:alphaModFix/>
          </a:blip>
          <a:srcRect l="16853" r="21905"/>
          <a:stretch/>
        </p:blipFill>
        <p:spPr>
          <a:xfrm flipH="1">
            <a:off x="8137187" y="2592922"/>
            <a:ext cx="1067275" cy="209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20">
            <a:alphaModFix/>
          </a:blip>
          <a:srcRect l="13342" t="5737" r="13670" b="6265"/>
          <a:stretch/>
        </p:blipFill>
        <p:spPr>
          <a:xfrm flipH="1">
            <a:off x="3726226" y="3257677"/>
            <a:ext cx="525850" cy="4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779025" y="936851"/>
            <a:ext cx="823002" cy="9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220488" y="2447900"/>
            <a:ext cx="667854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23">
            <a:alphaModFix/>
          </a:blip>
          <a:srcRect t="35191" b="34475"/>
          <a:stretch/>
        </p:blipFill>
        <p:spPr>
          <a:xfrm>
            <a:off x="3156389" y="62125"/>
            <a:ext cx="3420658" cy="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785675" y="2019950"/>
            <a:ext cx="823000" cy="101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25">
            <a:alphaModFix/>
          </a:blip>
          <a:srcRect t="36145" b="21304"/>
          <a:stretch/>
        </p:blipFill>
        <p:spPr>
          <a:xfrm>
            <a:off x="8184500" y="1199125"/>
            <a:ext cx="667850" cy="4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515188" y="2498075"/>
            <a:ext cx="675150" cy="5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27">
            <a:alphaModFix/>
          </a:blip>
          <a:srcRect r="23359"/>
          <a:stretch/>
        </p:blipFill>
        <p:spPr>
          <a:xfrm>
            <a:off x="7039600" y="2518288"/>
            <a:ext cx="1067275" cy="19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50" y="527250"/>
            <a:ext cx="1692250" cy="221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28">
            <a:alphaModFix/>
          </a:blip>
          <a:srcRect l="28439" t="13822" r="28443"/>
          <a:stretch/>
        </p:blipFill>
        <p:spPr>
          <a:xfrm>
            <a:off x="293325" y="292151"/>
            <a:ext cx="401400" cy="7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29"/>
          </p:cNvPr>
          <p:cNvPicPr preferRelativeResize="0"/>
          <p:nvPr/>
        </p:nvPicPr>
        <p:blipFill rotWithShape="1">
          <a:blip r:embed="rId30">
            <a:alphaModFix/>
          </a:blip>
          <a:srcRect l="31222" r="25965"/>
          <a:stretch/>
        </p:blipFill>
        <p:spPr>
          <a:xfrm>
            <a:off x="1047800" y="1716026"/>
            <a:ext cx="318325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94725" y="471144"/>
            <a:ext cx="823000" cy="52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91825" y="1740697"/>
            <a:ext cx="506975" cy="50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861460">
            <a:off x="2224736" y="-78700"/>
            <a:ext cx="1001551" cy="98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836869">
            <a:off x="6506624" y="-36895"/>
            <a:ext cx="959425" cy="94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86150" y="2976126"/>
            <a:ext cx="318326" cy="8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4745611" y="3268492"/>
            <a:ext cx="582850" cy="45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7">
            <a:alphaModFix/>
          </a:blip>
          <a:srcRect l="17880" r="23319"/>
          <a:stretch/>
        </p:blipFill>
        <p:spPr>
          <a:xfrm>
            <a:off x="4289675" y="3150914"/>
            <a:ext cx="506949" cy="6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38">
            <a:alphaModFix/>
          </a:blip>
          <a:srcRect t="26587" b="25942"/>
          <a:stretch/>
        </p:blipFill>
        <p:spPr>
          <a:xfrm>
            <a:off x="391837" y="1114225"/>
            <a:ext cx="1104900" cy="52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 rot="671554">
            <a:off x="6001034" y="3681899"/>
            <a:ext cx="757787" cy="7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517555" y="3285965"/>
            <a:ext cx="401400" cy="41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391416" y="3280188"/>
            <a:ext cx="224265" cy="4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2">
            <a:alphaModFix/>
          </a:blip>
          <a:srcRect l="26931" t="25432" r="26643" b="24552"/>
          <a:stretch/>
        </p:blipFill>
        <p:spPr>
          <a:xfrm>
            <a:off x="6375024" y="3628463"/>
            <a:ext cx="936225" cy="8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 descr="what's good?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6515200" y="1050525"/>
            <a:ext cx="2628800" cy="39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Carlos</dc:creator>
  <cp:lastModifiedBy>Robertson, Carlos</cp:lastModifiedBy>
  <cp:revision>1</cp:revision>
  <dcterms:modified xsi:type="dcterms:W3CDTF">2020-08-10T19:01:19Z</dcterms:modified>
</cp:coreProperties>
</file>